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3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27736"/>
            <a:ext cx="7556500" cy="171094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2120467"/>
            <a:ext cx="5562600" cy="3657599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0"/>
            <a:ext cx="1600200" cy="167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720850" y="546100"/>
            <a:ext cx="57912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สำนักงานสาธารณสุขอำเภอแม่สะเรียง</a:t>
            </a:r>
          </a:p>
          <a:p>
            <a:pPr algn="ctr"/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162  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หมู่  </a:t>
            </a:r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ต.แม่คง  อ.แม่สะเรียง  จ.แม่ฮ่องสอน  โทร </a:t>
            </a:r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0 5368 1310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73050" y="6032500"/>
            <a:ext cx="7048500" cy="22098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2565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สำนักงานสาธารณสุขอำเภอแม่สะเรียง  ได้จัดอบรมการรักษาวินัย เสริมสร้างและพัฒนาทางด้านจริยธรรม และให้ความรู้เรื่องการป้องกันและปราบปรามการทุจริต    การป้องกันผลประโยชน์ทับซ้อนหลักสูตรต้านทุจริตศึกษา และการประชุมวิเคราะห์ความเสี่ยงเกี่ยวกับผลประโยชน์ทับซ้อนประจำปีของหน่วยงาน ประจำปีงบประมาณ พ.ศ. ๒๕๖๕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และประกาศเจตนารมณ์ต่อต้านการทุจริต  ณ  ห้องประชุมสำนักงานสาธารณสุขอำเภอแม่สะเรียง  โดยมีกลุ่มเป้าหมายจากสำนักงานสาธารณสุขอำเภอแม่สะเรียงและโรงพยาบาลส่งเสริมสุขภาพตำบล     ในสังกัด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598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111</Words>
  <Application>Microsoft Office PowerPoint</Application>
  <PresentationFormat>กำหนดเอง</PresentationFormat>
  <Paragraphs>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pet</cp:lastModifiedBy>
  <cp:revision>3</cp:revision>
  <dcterms:created xsi:type="dcterms:W3CDTF">2022-04-02T08:39:07Z</dcterms:created>
  <dcterms:modified xsi:type="dcterms:W3CDTF">2022-04-02T09:00:39Z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2022-04-02T00:00:00Z</vt:filetime>
  </property>
</Properties>
</file>